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Title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6" name="Date Placeholder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7" name="Content Placeholder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25" name="Text Placeholder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8" name="Content Placeholder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24" name="Footer Placeholder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29" name="Footer Placeholder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53CB2B35-58C5-498A-90C6-8CF887112615}" type="datetimeFigureOut">
              <a:rPr lang="en-US" smtClean="0"/>
              <a:pPr/>
              <a:t>5/4/2009</a:t>
            </a:fld>
            <a:endParaRPr lang="en-US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C899F2C6-0455-4D05-B8E6-CBBD19E98FF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Placeholder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990601"/>
            <a:ext cx="7772400" cy="2609850"/>
          </a:xfrm>
        </p:spPr>
        <p:txBody>
          <a:bodyPr>
            <a:scene3d>
              <a:camera prst="orthographicFront"/>
              <a:lightRig rig="brightRoom" dir="t"/>
            </a:scene3d>
            <a:sp3d contourW="6350" prstMaterial="plastic">
              <a:bevelT w="20320" h="20320" prst="angle"/>
              <a:contourClr>
                <a:schemeClr val="accent1">
                  <a:tint val="100000"/>
                  <a:shade val="100000"/>
                  <a:hueMod val="100000"/>
                  <a:satMod val="100000"/>
                </a:schemeClr>
              </a:contourClr>
            </a:sp3d>
          </a:bodyPr>
          <a:lstStyle/>
          <a:p>
            <a:r>
              <a:rPr lang="en-US" b="1" cap="all" dirty="0" smtClean="0">
                <a:ln/>
                <a:solidFill>
                  <a:schemeClr val="accent1"/>
                </a:solidFill>
                <a:effectLst>
                  <a:outerShdw blurRad="19685" dist="12700" dir="5400000" algn="tl" rotWithShape="0">
                    <a:schemeClr val="accent1">
                      <a:satMod val="130000"/>
                      <a:alpha val="60000"/>
                    </a:schemeClr>
                  </a:outerShdw>
                  <a:reflection blurRad="10000" stA="55000" endPos="48000" dist="500" dir="5400000" sy="-100000" algn="bl" rotWithShape="0"/>
                </a:effectLst>
              </a:rPr>
              <a:t>Wind Power Energy</a:t>
            </a:r>
            <a:endParaRPr lang="en-US" b="1" cap="all" dirty="0">
              <a:ln/>
              <a:solidFill>
                <a:schemeClr val="accent1"/>
              </a:solidFill>
              <a:effectLst>
                <a:outerShdw blurRad="19685" dist="12700" dir="5400000" algn="tl" rotWithShape="0">
                  <a:schemeClr val="accent1">
                    <a:satMod val="130000"/>
                    <a:alpha val="60000"/>
                  </a:schemeClr>
                </a:outerShdw>
                <a:reflection blurRad="10000" stA="55000" endPos="48000" dist="500" dir="5400000" sy="-100000" algn="bl" rotWithShape="0"/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95400" y="4114800"/>
            <a:ext cx="6400800" cy="1752600"/>
          </a:xfrm>
        </p:spPr>
        <p:txBody>
          <a:bodyPr>
            <a:noAutofit/>
          </a:bodyPr>
          <a:lstStyle/>
          <a:p>
            <a:r>
              <a:rPr lang="en-US" sz="2400" dirty="0" smtClean="0">
                <a:solidFill>
                  <a:schemeClr val="tx1"/>
                </a:solidFill>
              </a:rPr>
              <a:t>By: Christine </a:t>
            </a:r>
            <a:r>
              <a:rPr lang="en-US" sz="2400" dirty="0" err="1" smtClean="0">
                <a:solidFill>
                  <a:schemeClr val="tx1"/>
                </a:solidFill>
              </a:rPr>
              <a:t>Sereta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</a:p>
          <a:p>
            <a:r>
              <a:rPr lang="en-US" sz="2400" dirty="0" smtClean="0">
                <a:solidFill>
                  <a:schemeClr val="tx1"/>
                </a:solidFill>
              </a:rPr>
              <a:t>Marybeth </a:t>
            </a:r>
            <a:r>
              <a:rPr lang="en-US" sz="2400" dirty="0" err="1" smtClean="0">
                <a:solidFill>
                  <a:schemeClr val="tx1"/>
                </a:solidFill>
              </a:rPr>
              <a:t>Breznitsky</a:t>
            </a:r>
            <a:endParaRPr lang="en-US" sz="2400" dirty="0" smtClean="0">
              <a:solidFill>
                <a:schemeClr val="tx1"/>
              </a:solidFill>
            </a:endParaRPr>
          </a:p>
          <a:p>
            <a:r>
              <a:rPr lang="en-US" sz="2400" dirty="0" smtClean="0">
                <a:solidFill>
                  <a:schemeClr val="tx1"/>
                </a:solidFill>
              </a:rPr>
              <a:t>Shanna Letcher</a:t>
            </a:r>
          </a:p>
          <a:p>
            <a:r>
              <a:rPr lang="en-US" sz="2400" dirty="0" smtClean="0">
                <a:solidFill>
                  <a:schemeClr val="tx1"/>
                </a:solidFill>
              </a:rPr>
              <a:t>Lauren Williams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3399FF"/>
            </a:gs>
            <a:gs pos="16000">
              <a:srgbClr val="00CCCC"/>
            </a:gs>
            <a:gs pos="47000">
              <a:srgbClr val="9999FF"/>
            </a:gs>
            <a:gs pos="60001">
              <a:srgbClr val="2E6792"/>
            </a:gs>
            <a:gs pos="71001">
              <a:srgbClr val="3333CC"/>
            </a:gs>
            <a:gs pos="81000">
              <a:srgbClr val="1170FF"/>
            </a:gs>
            <a:gs pos="100000">
              <a:srgbClr val="006699"/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>
            <a:noFill/>
          </a:ln>
        </p:spPr>
        <p:txBody>
          <a:bodyPr/>
          <a:lstStyle/>
          <a:p>
            <a:pPr algn="ctr"/>
            <a:r>
              <a:rPr lang="en-US" dirty="0" smtClean="0">
                <a:ln w="6350">
                  <a:noFill/>
                </a:ln>
                <a:solidFill>
                  <a:schemeClr val="tx1"/>
                </a:solidFill>
              </a:rPr>
              <a:t>How Wind Energy Works</a:t>
            </a:r>
            <a:endParaRPr lang="en-US" dirty="0">
              <a:ln w="6350">
                <a:noFill/>
              </a:ln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en-US" dirty="0" smtClean="0"/>
              <a:t>-Wind energy is controlled by a turbine that converts kinetic energy in the wind to electrical energy around the country</a:t>
            </a:r>
          </a:p>
          <a:p>
            <a:pPr>
              <a:buNone/>
            </a:pPr>
            <a:r>
              <a:rPr lang="en-US" dirty="0" smtClean="0"/>
              <a:t>-Wind blows blades of turbine and makes them turn</a:t>
            </a:r>
          </a:p>
          <a:p>
            <a:pPr>
              <a:buNone/>
            </a:pPr>
            <a:r>
              <a:rPr lang="en-US" dirty="0" smtClean="0"/>
              <a:t>-Blades turn a shaft inside box at top of turbine that goes into a gearbox which increases speed  for the generator and power output goes to a transformer</a:t>
            </a:r>
          </a:p>
          <a:p>
            <a:pPr>
              <a:buNone/>
            </a:pPr>
            <a:r>
              <a:rPr lang="en-US" dirty="0" smtClean="0"/>
              <a:t>-http://www.bwea.com/energy/how.html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ransition>
    <p:wipe dir="u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rgbClr val="FF3399"/>
            </a:gs>
            <a:gs pos="25000">
              <a:srgbClr val="FF6633"/>
            </a:gs>
            <a:gs pos="50000">
              <a:srgbClr val="FFFF00"/>
            </a:gs>
            <a:gs pos="75000">
              <a:srgbClr val="01A78F"/>
            </a:gs>
            <a:gs pos="100000">
              <a:srgbClr val="3366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>
            <a:noFill/>
          </a:ln>
        </p:spPr>
        <p:txBody>
          <a:bodyPr/>
          <a:lstStyle/>
          <a:p>
            <a:pPr algn="ctr"/>
            <a:r>
              <a:rPr lang="en-US" dirty="0" smtClean="0">
                <a:solidFill>
                  <a:schemeClr val="accent4">
                    <a:lumMod val="75000"/>
                  </a:schemeClr>
                </a:solidFill>
              </a:rPr>
              <a:t>What is Wind Energy</a:t>
            </a:r>
            <a:endParaRPr lang="en-US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-Wind energy is a converted form of solar energy. </a:t>
            </a:r>
          </a:p>
          <a:p>
            <a:r>
              <a:rPr lang="en-US" dirty="0" smtClean="0"/>
              <a:t>-The sun’s radiation heats different parts of the earth at different rates</a:t>
            </a:r>
            <a:endParaRPr lang="en-US" dirty="0"/>
          </a:p>
          <a:p>
            <a:r>
              <a:rPr lang="en-US" dirty="0" smtClean="0"/>
              <a:t>-This causes portions of the atmosphere to warm differently </a:t>
            </a:r>
          </a:p>
          <a:p>
            <a:endParaRPr lang="en-US" dirty="0" smtClean="0"/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000000"/>
            </a:gs>
            <a:gs pos="20000">
              <a:srgbClr val="000040"/>
            </a:gs>
            <a:gs pos="50000">
              <a:srgbClr val="400040"/>
            </a:gs>
            <a:gs pos="75000">
              <a:srgbClr val="8F0040"/>
            </a:gs>
            <a:gs pos="89999">
              <a:srgbClr val="F27300"/>
            </a:gs>
            <a:gs pos="100000">
              <a:srgbClr val="FFBF00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Cost of Wind Energy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smtClean="0"/>
              <a:t>In the last 20 years the cost of electricity wind systems dropped by more than 80%.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Now wind power plants can generate electricity for less than 5 cents/kWh.</a:t>
            </a:r>
          </a:p>
          <a:p>
            <a:r>
              <a:rPr lang="en-US" dirty="0" smtClean="0"/>
              <a:t>This price is competitive with new coal or gas-fired power plants</a:t>
            </a:r>
          </a:p>
          <a:p>
            <a:endParaRPr lang="en-US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Where it is Being Used Now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Today wind energy is mainly used to generate electricity</a:t>
            </a:r>
          </a:p>
          <a:p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Wind is a renewable energy source because the wind will blow as long as the sun shines</a:t>
            </a:r>
          </a:p>
          <a:p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Wind energy is being used extensively in areas like Denmark, Germany, Spain, India, and in some areas of the United States</a:t>
            </a:r>
            <a:endParaRPr lang="en-US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Most wind machines being used today are the horizontal axis type.</a:t>
            </a:r>
          </a:p>
          <a:p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They have blades like airplane propellers and stands as tall as a 20-story building and has three blades that span 200 feet across</a:t>
            </a:r>
            <a:endParaRPr lang="en-US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ransition spd="med">
    <p:cut thruBlk="1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>
            <a:duotone>
              <a:prstClr val="black"/>
              <a:schemeClr val="accent3">
                <a:tint val="45000"/>
                <a:satMod val="400000"/>
              </a:schemeClr>
            </a:duotone>
          </a:blip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Problems with wind energy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28800"/>
            <a:ext cx="8686800" cy="4525963"/>
          </a:xfrm>
        </p:spPr>
        <p:txBody>
          <a:bodyPr/>
          <a:lstStyle/>
          <a:p>
            <a:r>
              <a:rPr lang="en-US" dirty="0" smtClean="0"/>
              <a:t>Wind </a:t>
            </a:r>
            <a:r>
              <a:rPr lang="en-US" dirty="0" smtClean="0"/>
              <a:t>is not always blowing </a:t>
            </a:r>
          </a:p>
          <a:p>
            <a:r>
              <a:rPr lang="en-US" dirty="0" smtClean="0"/>
              <a:t>Space taken up by wind mills could seriously alter the environment</a:t>
            </a:r>
          </a:p>
          <a:p>
            <a:r>
              <a:rPr lang="en-US" dirty="0" smtClean="0"/>
              <a:t>Does not generate very much energy for the price</a:t>
            </a:r>
            <a:endParaRPr lang="en-US" dirty="0"/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rek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Trek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Trek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52</TotalTime>
  <Words>285</Words>
  <Application>Microsoft Office PowerPoint</Application>
  <PresentationFormat>On-screen Show (4:3)</PresentationFormat>
  <Paragraphs>28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Trek</vt:lpstr>
      <vt:lpstr>Wind Power Energy</vt:lpstr>
      <vt:lpstr>How Wind Energy Works</vt:lpstr>
      <vt:lpstr>What is Wind Energy</vt:lpstr>
      <vt:lpstr>Cost of Wind Energy</vt:lpstr>
      <vt:lpstr>Where it is Being Used Now</vt:lpstr>
      <vt:lpstr>Problems with wind energy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Wind Power Energy</dc:title>
  <dc:creator> </dc:creator>
  <cp:lastModifiedBy> </cp:lastModifiedBy>
  <cp:revision>11</cp:revision>
  <dcterms:created xsi:type="dcterms:W3CDTF">2009-04-24T12:20:29Z</dcterms:created>
  <dcterms:modified xsi:type="dcterms:W3CDTF">2009-05-04T12:13:17Z</dcterms:modified>
</cp:coreProperties>
</file>

<file path=docProps/thumbnail.jpeg>
</file>